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4" r:id="rId2"/>
    <p:sldId id="257" r:id="rId3"/>
    <p:sldId id="268" r:id="rId4"/>
    <p:sldId id="269" r:id="rId5"/>
    <p:sldId id="267" r:id="rId6"/>
    <p:sldId id="258" r:id="rId7"/>
    <p:sldId id="263" r:id="rId8"/>
    <p:sldId id="259" r:id="rId9"/>
    <p:sldId id="262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7" autoAdjust="0"/>
  </p:normalViewPr>
  <p:slideViewPr>
    <p:cSldViewPr>
      <p:cViewPr>
        <p:scale>
          <a:sx n="66" d="100"/>
          <a:sy n="66" d="100"/>
        </p:scale>
        <p:origin x="-1506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8CCA1-E115-41D2-8939-8699D89865B5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697A7-497F-47F0-A75E-041FA359AA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FFEE-4B65-45B0-99A8-83F443B6BCB4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9EAB43-DE55-4F15-93C2-30F324787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FFEE-4B65-45B0-99A8-83F443B6BCB4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AB43-DE55-4F15-93C2-30F324787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FFEE-4B65-45B0-99A8-83F443B6BCB4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AB43-DE55-4F15-93C2-30F324787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81FFEE-4B65-45B0-99A8-83F443B6BCB4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29EAB43-DE55-4F15-93C2-30F324787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FFEE-4B65-45B0-99A8-83F443B6BCB4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AB43-DE55-4F15-93C2-30F324787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FFEE-4B65-45B0-99A8-83F443B6BCB4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AB43-DE55-4F15-93C2-30F324787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AB43-DE55-4F15-93C2-30F324787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FFEE-4B65-45B0-99A8-83F443B6BCB4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FFEE-4B65-45B0-99A8-83F443B6BCB4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AB43-DE55-4F15-93C2-30F324787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FFEE-4B65-45B0-99A8-83F443B6BCB4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AB43-DE55-4F15-93C2-30F324787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81FFEE-4B65-45B0-99A8-83F443B6BCB4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9EAB43-DE55-4F15-93C2-30F324787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1FFEE-4B65-45B0-99A8-83F443B6BCB4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9EAB43-DE55-4F15-93C2-30F324787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81FFEE-4B65-45B0-99A8-83F443B6BCB4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29EAB43-DE55-4F15-93C2-30F3247875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Русская кухня, как  часть  национальной культуры</a:t>
            </a:r>
            <a:endParaRPr lang="ru-RU" dirty="0"/>
          </a:p>
        </p:txBody>
      </p:sp>
      <p:pic>
        <p:nvPicPr>
          <p:cNvPr id="7" name="Содержимое 6" descr="55555555555(1)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714488"/>
            <a:ext cx="6929486" cy="457203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2357430"/>
            <a:ext cx="8686800" cy="3738570"/>
          </a:xfrm>
        </p:spPr>
        <p:txBody>
          <a:bodyPr>
            <a:normAutofit/>
          </a:bodyPr>
          <a:lstStyle/>
          <a:p>
            <a:pPr lvl="7">
              <a:buNone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Лососина уборная разварная</a:t>
            </a:r>
            <a:endParaRPr lang="ru-RU" dirty="0"/>
          </a:p>
        </p:txBody>
      </p:sp>
      <p:pic>
        <p:nvPicPr>
          <p:cNvPr id="2050" name="Picture 2" descr="C:\Users\User\Desktop\Фото на конкур с  Вперед в прошлое 2013 май\DSC095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786742" cy="490541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Телячья головка а ля </a:t>
            </a:r>
            <a:r>
              <a:rPr lang="ru-RU" dirty="0" err="1" smtClean="0"/>
              <a:t>тортю</a:t>
            </a:r>
            <a:endParaRPr lang="ru-RU" dirty="0"/>
          </a:p>
        </p:txBody>
      </p:sp>
      <p:pic>
        <p:nvPicPr>
          <p:cNvPr id="6146" name="Picture 2" descr="C:\Users\User\Desktop\Фото на конкур с  Вперед в прошлое 2013 май\DSC09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8043810" cy="52196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Пулярдка</a:t>
            </a:r>
            <a:r>
              <a:rPr lang="ru-RU" sz="3200" dirty="0" smtClean="0"/>
              <a:t>  </a:t>
            </a:r>
            <a:r>
              <a:rPr lang="ru-RU" sz="3200" dirty="0" err="1" smtClean="0"/>
              <a:t>съ</a:t>
            </a:r>
            <a:r>
              <a:rPr lang="ru-RU" sz="3200" dirty="0" smtClean="0"/>
              <a:t> трюфелями и петушиными гребешками</a:t>
            </a:r>
            <a:endParaRPr lang="ru-RU" sz="3200" dirty="0"/>
          </a:p>
        </p:txBody>
      </p:sp>
      <p:pic>
        <p:nvPicPr>
          <p:cNvPr id="4" name="Picture 2" descr="C:\Users\User\Desktop\Фото на конкур с  Вперед в прошлое 2013 май\DSC09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536709" cy="5024473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34777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Голуби на </a:t>
            </a:r>
            <a:r>
              <a:rPr lang="ru-RU" sz="3200" dirty="0" err="1" smtClean="0"/>
              <a:t>вертелъ</a:t>
            </a:r>
            <a:r>
              <a:rPr lang="ru-RU" sz="3200" dirty="0" smtClean="0"/>
              <a:t>. </a:t>
            </a:r>
            <a:r>
              <a:rPr lang="ru-RU" sz="3200" dirty="0" err="1" smtClean="0"/>
              <a:t>Пулярдка</a:t>
            </a:r>
            <a:r>
              <a:rPr lang="ru-RU" sz="3200" dirty="0" smtClean="0"/>
              <a:t> приготовленная для жарен</a:t>
            </a:r>
            <a:r>
              <a:rPr sz="3200" smtClean="0"/>
              <a:t>i</a:t>
            </a:r>
            <a:r>
              <a:rPr lang="ru-RU" sz="3200" dirty="0" smtClean="0"/>
              <a:t>я. Утка приготовленная для жарен</a:t>
            </a:r>
            <a:r>
              <a:rPr sz="3200" smtClean="0"/>
              <a:t>i</a:t>
            </a:r>
            <a:r>
              <a:rPr lang="ru-RU" sz="3200" dirty="0" smtClean="0"/>
              <a:t>я.</a:t>
            </a:r>
            <a:endParaRPr lang="ru-RU" sz="3200" dirty="0"/>
          </a:p>
        </p:txBody>
      </p:sp>
      <p:pic>
        <p:nvPicPr>
          <p:cNvPr id="5124" name="Picture 4" descr="C:\Users\User\Desktop\Фото на конкур с  Вперед в прошлое 2013 май\DSC09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571876"/>
            <a:ext cx="4643438" cy="3095626"/>
          </a:xfrm>
          <a:prstGeom prst="rect">
            <a:avLst/>
          </a:prstGeom>
          <a:noFill/>
        </p:spPr>
      </p:pic>
      <p:pic>
        <p:nvPicPr>
          <p:cNvPr id="5123" name="Picture 3" descr="C:\Users\User\Desktop\Фото на конкур с  Вперед в прошлое 2013 май\DSC09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2" y="1428736"/>
            <a:ext cx="4829100" cy="3219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Холодная  закуска</a:t>
            </a:r>
            <a:endParaRPr lang="ru-RU" dirty="0"/>
          </a:p>
        </p:txBody>
      </p:sp>
      <p:pic>
        <p:nvPicPr>
          <p:cNvPr id="3074" name="Picture 2" descr="C:\Users\User\Desktop\Фото на конкур с  Вперед в прошлое 2013 май\DSC09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679584" cy="49054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Компотъ</a:t>
            </a:r>
            <a:r>
              <a:rPr lang="ru-RU" dirty="0" smtClean="0"/>
              <a:t> яблочный, </a:t>
            </a:r>
            <a:r>
              <a:rPr lang="ru-RU" dirty="0" err="1" smtClean="0"/>
              <a:t>Маседуанъ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изъ</a:t>
            </a:r>
            <a:r>
              <a:rPr lang="ru-RU" dirty="0" smtClean="0"/>
              <a:t> </a:t>
            </a:r>
            <a:r>
              <a:rPr lang="ru-RU" dirty="0" err="1" smtClean="0"/>
              <a:t>фруктъ</a:t>
            </a:r>
            <a:endParaRPr lang="ru-RU" dirty="0"/>
          </a:p>
        </p:txBody>
      </p:sp>
      <p:pic>
        <p:nvPicPr>
          <p:cNvPr id="8194" name="Picture 2" descr="C:\Users\User\Desktop\Фото на конкур с  Вперед в прошлое 2013 май\DSC095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608147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Салатъ</a:t>
            </a:r>
            <a:r>
              <a:rPr lang="ru-RU" dirty="0" smtClean="0"/>
              <a:t> </a:t>
            </a:r>
            <a:r>
              <a:rPr lang="ru-RU" dirty="0" err="1" smtClean="0"/>
              <a:t>изъ</a:t>
            </a:r>
            <a:r>
              <a:rPr lang="ru-RU" dirty="0" smtClean="0"/>
              <a:t> </a:t>
            </a:r>
            <a:r>
              <a:rPr lang="ru-RU" dirty="0" err="1" smtClean="0"/>
              <a:t>омаръ</a:t>
            </a:r>
            <a:r>
              <a:rPr lang="ru-RU" dirty="0" smtClean="0"/>
              <a:t>. </a:t>
            </a:r>
            <a:r>
              <a:rPr lang="ru-RU" dirty="0" err="1" smtClean="0"/>
              <a:t>Ма</a:t>
            </a:r>
            <a:r>
              <a:rPr smtClean="0"/>
              <a:t>i</a:t>
            </a:r>
            <a:r>
              <a:rPr lang="ru-RU" dirty="0" err="1" smtClean="0"/>
              <a:t>онезъ</a:t>
            </a:r>
            <a:r>
              <a:rPr lang="ru-RU" dirty="0" smtClean="0"/>
              <a:t> </a:t>
            </a:r>
            <a:r>
              <a:rPr lang="ru-RU" dirty="0" err="1" smtClean="0"/>
              <a:t>изъ</a:t>
            </a:r>
            <a:r>
              <a:rPr lang="ru-RU" dirty="0" smtClean="0"/>
              <a:t> рыбы</a:t>
            </a:r>
            <a:endParaRPr lang="ru-RU" dirty="0"/>
          </a:p>
        </p:txBody>
      </p:sp>
      <p:pic>
        <p:nvPicPr>
          <p:cNvPr id="4" name="Picture 2" descr="C:\Users\User\Desktop\Фото на конкур с  Вперед в прошлое 2013 май\DSC09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715304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                                     </a:t>
            </a:r>
            <a:r>
              <a:rPr lang="ru-RU" sz="3200" dirty="0" err="1" smtClean="0"/>
              <a:t>Ма</a:t>
            </a:r>
            <a:r>
              <a:rPr sz="3200" smtClean="0"/>
              <a:t>i</a:t>
            </a:r>
            <a:r>
              <a:rPr lang="ru-RU" sz="3200" dirty="0" err="1" smtClean="0"/>
              <a:t>онезъ</a:t>
            </a:r>
            <a:r>
              <a:rPr lang="ru-RU" sz="3200" dirty="0" smtClean="0"/>
              <a:t> </a:t>
            </a:r>
            <a:r>
              <a:rPr lang="ru-RU" sz="3200" dirty="0" err="1" smtClean="0"/>
              <a:t>изъ</a:t>
            </a:r>
            <a:r>
              <a:rPr lang="ru-RU" sz="3200" dirty="0" smtClean="0"/>
              <a:t> </a:t>
            </a:r>
            <a:r>
              <a:rPr lang="ru-RU" sz="3200" dirty="0" err="1" smtClean="0"/>
              <a:t>птицъ</a:t>
            </a:r>
            <a:endParaRPr lang="ru-RU" sz="3200" dirty="0"/>
          </a:p>
        </p:txBody>
      </p:sp>
      <p:pic>
        <p:nvPicPr>
          <p:cNvPr id="7170" name="Picture 2" descr="C:\Users\User\Desktop\Фото на конкур с  Вперед в прошлое 2013 май\DSC09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750127" y="1393015"/>
            <a:ext cx="6215083" cy="41433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5357826"/>
            <a:ext cx="4714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3200" dirty="0" smtClean="0">
                <a:solidFill>
                  <a:prstClr val="white"/>
                </a:solidFill>
              </a:rPr>
              <a:t>Котлеты </a:t>
            </a:r>
            <a:r>
              <a:rPr lang="ru-RU" sz="3200" dirty="0" err="1" smtClean="0">
                <a:solidFill>
                  <a:prstClr val="white"/>
                </a:solidFill>
              </a:rPr>
              <a:t>отбивныя</a:t>
            </a:r>
            <a:endParaRPr lang="ru-RU" sz="3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</TotalTime>
  <Words>66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Русская кухня, как  часть  национальной культуры</vt:lpstr>
      <vt:lpstr>Лососина уборная разварная</vt:lpstr>
      <vt:lpstr>Телячья головка а ля тортю</vt:lpstr>
      <vt:lpstr>Пулярдка  съ трюфелями и петушиными гребешками</vt:lpstr>
      <vt:lpstr>Голуби на вертелъ. Пулярдка приготовленная для жаренiя. Утка приготовленная для жаренiя.</vt:lpstr>
      <vt:lpstr>Холодная  закуска</vt:lpstr>
      <vt:lpstr>Компотъ яблочный, Маседуанъ  изъ фруктъ</vt:lpstr>
      <vt:lpstr>Салатъ изъ омаръ. Маiонезъ изъ рыбы</vt:lpstr>
      <vt:lpstr>                                      Маiонезъ изъ птицъ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2013-12-21T11:14:00Z</dcterms:created>
  <dcterms:modified xsi:type="dcterms:W3CDTF">2013-12-24T04:40:17Z</dcterms:modified>
</cp:coreProperties>
</file>